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91" r:id="rId3"/>
    <p:sldId id="260" r:id="rId4"/>
    <p:sldId id="261" r:id="rId5"/>
    <p:sldId id="285" r:id="rId6"/>
    <p:sldId id="264" r:id="rId7"/>
    <p:sldId id="284" r:id="rId8"/>
    <p:sldId id="286" r:id="rId9"/>
    <p:sldId id="287" r:id="rId10"/>
    <p:sldId id="265" r:id="rId11"/>
    <p:sldId id="266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E055AC-6FC8-43D6-9F28-7EF1D210A8FB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0%D0%B1%D1%80%D0%B8%D0%B9" TargetMode="External"/><Relationship Id="rId2" Type="http://schemas.openxmlformats.org/officeDocument/2006/relationships/hyperlink" Target="https://ru.wikipedia.org/wiki/%D0%A4%D0%B5%D0%B4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ru.wikipedia.org/wiki/%D0%90%D0%B2%D0%B8%D0%B0%D0%B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91880" y="2924944"/>
            <a:ext cx="5184576" cy="320121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200" b="1" dirty="0" smtClean="0"/>
              <a:t>«И мы сохраним тебя, русская речь,</a:t>
            </a:r>
            <a:endParaRPr lang="ru-RU" sz="3200" dirty="0" smtClean="0"/>
          </a:p>
          <a:p>
            <a:pPr algn="r">
              <a:buNone/>
            </a:pPr>
            <a:r>
              <a:rPr lang="ru-RU" sz="3200" b="1" dirty="0" smtClean="0"/>
              <a:t>Великое русское слово...»</a:t>
            </a:r>
            <a:endParaRPr lang="ru-RU" sz="3200" dirty="0" smtClean="0"/>
          </a:p>
          <a:p>
            <a:pPr algn="r">
              <a:buNone/>
            </a:pPr>
            <a:r>
              <a:rPr lang="ru-RU" sz="3200" b="1" i="1" dirty="0" smtClean="0"/>
              <a:t>А.А. Ахматова</a:t>
            </a:r>
            <a:endParaRPr lang="ru-RU" sz="3200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Праздник русского языка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«О русском языке шутя и серьезно»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257" y="2428340"/>
            <a:ext cx="2713599" cy="301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ОЛЕГ\Desktop\hello_html_m4fb81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1368152" cy="3197658"/>
          </a:xfrm>
          <a:prstGeom prst="rect">
            <a:avLst/>
          </a:prstGeom>
          <a:noFill/>
        </p:spPr>
      </p:pic>
      <p:pic>
        <p:nvPicPr>
          <p:cNvPr id="8203" name="Picture 11" descr="C:\Users\ОЛЕГ\Desktop\hello_html_cd335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2502980" cy="2490589"/>
          </a:xfrm>
          <a:prstGeom prst="rect">
            <a:avLst/>
          </a:prstGeom>
          <a:noFill/>
        </p:spPr>
      </p:pic>
      <p:pic>
        <p:nvPicPr>
          <p:cNvPr id="8204" name="Picture 12" descr="C:\Users\ОЛЕГ\Desktop\hello_html_3590765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514600" cy="1914525"/>
          </a:xfrm>
          <a:prstGeom prst="rect">
            <a:avLst/>
          </a:prstGeom>
          <a:noFill/>
        </p:spPr>
      </p:pic>
      <p:pic>
        <p:nvPicPr>
          <p:cNvPr id="8205" name="Picture 13" descr="C:\Users\ОЛЕГ\Desktop\hello_html_25d41e1d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2908263" cy="2376264"/>
          </a:xfrm>
          <a:prstGeom prst="rect">
            <a:avLst/>
          </a:prstGeom>
          <a:noFill/>
        </p:spPr>
      </p:pic>
      <p:pic>
        <p:nvPicPr>
          <p:cNvPr id="8206" name="Picture 14" descr="C:\Users\ОЛЕГ\Desktop\hello_html_78e867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284984"/>
            <a:ext cx="2362200" cy="1914525"/>
          </a:xfrm>
          <a:prstGeom prst="rect">
            <a:avLst/>
          </a:prstGeom>
          <a:noFill/>
        </p:spPr>
      </p:pic>
      <p:pic>
        <p:nvPicPr>
          <p:cNvPr id="8207" name="Picture 15" descr="C:\Users\ОЛЕГ\Desktop\hello_html_e6f6c3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7" y="476672"/>
            <a:ext cx="2695083" cy="1654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9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908720"/>
            <a:ext cx="4896544" cy="532859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Фонвизин</a:t>
            </a:r>
            <a:r>
              <a:rPr lang="ru-RU" sz="2400" dirty="0" smtClean="0">
                <a:solidFill>
                  <a:srgbClr val="C00000"/>
                </a:solidFill>
              </a:rPr>
              <a:t> Денис </a:t>
            </a:r>
            <a:r>
              <a:rPr lang="ru-RU" sz="2400" b="1" dirty="0" smtClean="0">
                <a:solidFill>
                  <a:srgbClr val="C00000"/>
                </a:solidFill>
              </a:rPr>
              <a:t>Иванович</a:t>
            </a:r>
            <a:r>
              <a:rPr lang="ru-RU" sz="2400" dirty="0" smtClean="0">
                <a:solidFill>
                  <a:srgbClr val="C00000"/>
                </a:solidFill>
              </a:rPr>
              <a:t> (1745–1792) – драматург, публицист, </a:t>
            </a:r>
            <a:r>
              <a:rPr lang="ru-RU" sz="2400" dirty="0" err="1" smtClean="0">
                <a:solidFill>
                  <a:srgbClr val="C00000"/>
                </a:solidFill>
              </a:rPr>
              <a:t>переводчик.Родился</a:t>
            </a:r>
            <a:r>
              <a:rPr lang="ru-RU" sz="2400" dirty="0" smtClean="0">
                <a:solidFill>
                  <a:srgbClr val="C00000"/>
                </a:solidFill>
              </a:rPr>
              <a:t> 3(14) апреля 1745 в Москве. Происходил из старинного дворянского рода (ливонский рыцарь фон </a:t>
            </a:r>
            <a:r>
              <a:rPr lang="ru-RU" sz="2400" dirty="0" err="1" smtClean="0">
                <a:solidFill>
                  <a:srgbClr val="C00000"/>
                </a:solidFill>
              </a:rPr>
              <a:t>Визин</a:t>
            </a:r>
            <a:r>
              <a:rPr lang="ru-RU" sz="2400" dirty="0" smtClean="0">
                <a:solidFill>
                  <a:srgbClr val="C00000"/>
                </a:solidFill>
              </a:rPr>
              <a:t> был взят в плен при Иоанне IV, затем стал служить русскому царю).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Русский литератор екатерининской эпохи, лингвист, создатель русской бытовой комедии; статский советник. Секретарь главы русской дипломатии Н. И. Панина. 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ОЛЕГ\Desktop\DenisFonvizi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80" y="908720"/>
            <a:ext cx="3720938" cy="4983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53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4509119"/>
            <a:ext cx="7444349" cy="161704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388276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"</a:t>
            </a:r>
            <a:r>
              <a:rPr lang="ru-RU" sz="2400" b="1" dirty="0" smtClean="0">
                <a:solidFill>
                  <a:srgbClr val="C00000"/>
                </a:solidFill>
              </a:rPr>
              <a:t>Берегите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наш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язык</a:t>
            </a:r>
            <a:r>
              <a:rPr lang="ru-RU" sz="2400" dirty="0" smtClean="0">
                <a:solidFill>
                  <a:srgbClr val="C00000"/>
                </a:solidFill>
              </a:rPr>
              <a:t>, </a:t>
            </a:r>
            <a:r>
              <a:rPr lang="ru-RU" sz="2400" b="1" dirty="0" smtClean="0">
                <a:solidFill>
                  <a:srgbClr val="C00000"/>
                </a:solidFill>
              </a:rPr>
              <a:t>наш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прекрасный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русский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язык</a:t>
            </a:r>
            <a:r>
              <a:rPr lang="ru-RU" sz="2400" dirty="0" smtClean="0">
                <a:solidFill>
                  <a:srgbClr val="C00000"/>
                </a:solidFill>
              </a:rPr>
              <a:t>, </a:t>
            </a:r>
            <a:r>
              <a:rPr lang="ru-RU" sz="2400" b="1" dirty="0" smtClean="0">
                <a:solidFill>
                  <a:srgbClr val="C00000"/>
                </a:solidFill>
              </a:rPr>
              <a:t>этот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клад</a:t>
            </a:r>
            <a:r>
              <a:rPr lang="ru-RU" sz="2400" dirty="0" smtClean="0">
                <a:solidFill>
                  <a:srgbClr val="C00000"/>
                </a:solidFill>
              </a:rPr>
              <a:t>, </a:t>
            </a:r>
            <a:r>
              <a:rPr lang="ru-RU" sz="2400" b="1" dirty="0" smtClean="0">
                <a:solidFill>
                  <a:srgbClr val="C00000"/>
                </a:solidFill>
              </a:rPr>
              <a:t>это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достояние</a:t>
            </a:r>
            <a:r>
              <a:rPr lang="ru-RU" sz="2400" dirty="0" smtClean="0">
                <a:solidFill>
                  <a:srgbClr val="C00000"/>
                </a:solidFill>
              </a:rPr>
              <a:t>, переданное нам нашими предшественниками", я понимаю, что наш </a:t>
            </a:r>
            <a:r>
              <a:rPr lang="ru-RU" sz="2400" b="1" dirty="0" smtClean="0">
                <a:solidFill>
                  <a:srgbClr val="C00000"/>
                </a:solidFill>
              </a:rPr>
              <a:t>русский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</a:rPr>
              <a:t>язык</a:t>
            </a:r>
            <a:r>
              <a:rPr lang="ru-RU" sz="2400" dirty="0" err="1" smtClean="0">
                <a:solidFill>
                  <a:srgbClr val="C00000"/>
                </a:solidFill>
              </a:rPr>
              <a:t>-могуч</a:t>
            </a:r>
            <a:r>
              <a:rPr lang="ru-RU" sz="2400" dirty="0" smtClean="0">
                <a:solidFill>
                  <a:srgbClr val="C00000"/>
                </a:solidFill>
              </a:rPr>
              <a:t>, велик, он создавался и совершенствовался веками, поэтому нужно любить и </a:t>
            </a:r>
            <a:r>
              <a:rPr lang="ru-RU" sz="2400" b="1" dirty="0" smtClean="0">
                <a:solidFill>
                  <a:srgbClr val="C00000"/>
                </a:solidFill>
              </a:rPr>
              <a:t>беречь</a:t>
            </a:r>
            <a:r>
              <a:rPr lang="ru-RU" sz="2400" dirty="0" smtClean="0">
                <a:solidFill>
                  <a:srgbClr val="C00000"/>
                </a:solidFill>
              </a:rPr>
              <a:t> его, то есть учить грамматику, правильно использовать, ценить его, как свою родину, ведь </a:t>
            </a:r>
            <a:r>
              <a:rPr lang="ru-RU" sz="2400" b="1" dirty="0" smtClean="0">
                <a:solidFill>
                  <a:srgbClr val="C00000"/>
                </a:solidFill>
              </a:rPr>
              <a:t>наш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язык</a:t>
            </a:r>
            <a:r>
              <a:rPr lang="ru-RU" sz="2400" dirty="0" smtClean="0">
                <a:solidFill>
                  <a:srgbClr val="C00000"/>
                </a:solidFill>
              </a:rPr>
              <a:t>- </a:t>
            </a:r>
            <a:r>
              <a:rPr lang="ru-RU" sz="2400" b="1" dirty="0" smtClean="0">
                <a:solidFill>
                  <a:srgbClr val="C00000"/>
                </a:solidFill>
              </a:rPr>
              <a:t>это</a:t>
            </a:r>
            <a:r>
              <a:rPr lang="ru-RU" sz="2400" dirty="0" smtClean="0">
                <a:solidFill>
                  <a:srgbClr val="C00000"/>
                </a:solidFill>
              </a:rPr>
              <a:t> наше богатство и </a:t>
            </a:r>
            <a:r>
              <a:rPr lang="ru-RU" sz="2400" b="1" smtClean="0">
                <a:solidFill>
                  <a:srgbClr val="C00000"/>
                </a:solidFill>
              </a:rPr>
              <a:t>достояние</a:t>
            </a:r>
            <a:r>
              <a:rPr lang="ru-RU" sz="2400" smtClean="0">
                <a:solidFill>
                  <a:srgbClr val="C00000"/>
                </a:solidFill>
              </a:rPr>
              <a:t>.»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И.С. Тургенев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 marL="0" indent="0" algn="ct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04856" cy="475252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Язык есть исповедь народа,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нём слышится его природа,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Его душа и быт родной...»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Петр </a:t>
            </a:r>
            <a:r>
              <a:rPr lang="ru-RU" sz="3200" b="1" i="1" dirty="0" smtClean="0">
                <a:solidFill>
                  <a:srgbClr val="FF0000"/>
                </a:solidFill>
              </a:rPr>
              <a:t>Андреевич Вяземский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smtClean="0">
                <a:solidFill>
                  <a:schemeClr val="tx2"/>
                </a:solidFill>
              </a:rPr>
              <a:t>русский поэт, литературный критик, переводчик, публицист, мемуарист, </a:t>
            </a:r>
            <a:r>
              <a:rPr lang="ru-RU" sz="2800" b="1" dirty="0" err="1" smtClean="0">
                <a:solidFill>
                  <a:schemeClr val="tx2"/>
                </a:solidFill>
              </a:rPr>
              <a:t>историк,государственный</a:t>
            </a:r>
            <a:r>
              <a:rPr lang="ru-RU" sz="2800" b="1" dirty="0" smtClean="0">
                <a:solidFill>
                  <a:schemeClr val="tx2"/>
                </a:solidFill>
              </a:rPr>
              <a:t> деятель</a:t>
            </a:r>
            <a:r>
              <a:rPr lang="ru-RU" sz="2800" b="1" i="1" dirty="0" smtClean="0">
                <a:solidFill>
                  <a:schemeClr val="tx2"/>
                </a:solidFill>
              </a:rPr>
              <a:t>)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ОЛЕГ\Desktop\250px-P.F._Sokolov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2235572" cy="3013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45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13576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Карта языков мира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ЕГ\Desktop\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632848" cy="5724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25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Карта исчезнувших языков мира</a:t>
            </a:r>
            <a:endParaRPr lang="ru-RU" dirty="0"/>
          </a:p>
        </p:txBody>
      </p:sp>
      <p:pic>
        <p:nvPicPr>
          <p:cNvPr id="4098" name="Picture 2" descr="C:\Users\ОЛЕГ\Desktop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200800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22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186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Карта языков России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https://pbs.twimg.com/media/De6acELWkAAmZGM.jpg:lar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76826"/>
            <a:ext cx="7290693" cy="548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93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645023"/>
            <a:ext cx="1827725" cy="248113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5616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«Русский народ создал русский язык яркий, как радуга после весеннего ливня, меткий, как стрелы, певучий и богатый, задушевный, как песня над колыбелью... Что такое Родина? Это весь народ.                         Это его культура, его язык».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                     </a:t>
            </a:r>
            <a:r>
              <a:rPr lang="ru-RU" sz="3100" b="1" i="1" dirty="0" smtClean="0">
                <a:solidFill>
                  <a:srgbClr val="FF0000"/>
                </a:solidFill>
              </a:rPr>
              <a:t>(Алексей Николаевич Толстой)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chemeClr val="tx2"/>
                </a:solidFill>
              </a:rPr>
              <a:t/>
            </a:r>
            <a:br>
              <a:rPr lang="ru-RU" sz="3100" b="1" i="1" dirty="0" smtClean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chemeClr val="tx2"/>
                </a:solidFill>
              </a:rPr>
              <a:t>                          (Писатель и общественный деятель)</a:t>
            </a:r>
            <a:endParaRPr lang="ru-RU" sz="31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1656184" cy="25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093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32656"/>
            <a:ext cx="7984397" cy="59709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dirty="0" err="1" smtClean="0">
                <a:solidFill>
                  <a:srgbClr val="C00000"/>
                </a:solidFill>
              </a:rPr>
              <a:t>Посло́вица</a:t>
            </a:r>
            <a:r>
              <a:rPr lang="ru-RU" sz="3200" b="1" dirty="0" smtClean="0">
                <a:solidFill>
                  <a:srgbClr val="C00000"/>
                </a:solidFill>
              </a:rPr>
              <a:t> — изречение в виде </a:t>
            </a:r>
            <a:r>
              <a:rPr lang="ru-RU" sz="3200" dirty="0" smtClean="0">
                <a:solidFill>
                  <a:srgbClr val="C00000"/>
                </a:solidFill>
              </a:rPr>
              <a:t>грамматически законченного предложения, в котором выражена народная мудрость в поучительной форме.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Поговорка</a:t>
            </a:r>
            <a:r>
              <a:rPr lang="ru-RU" sz="3200" dirty="0" smtClean="0">
                <a:solidFill>
                  <a:srgbClr val="C00000"/>
                </a:solidFill>
              </a:rPr>
              <a:t> — </a:t>
            </a:r>
            <a:r>
              <a:rPr lang="ru-RU" sz="3200" b="1" dirty="0" smtClean="0">
                <a:solidFill>
                  <a:srgbClr val="C00000"/>
                </a:solidFill>
              </a:rPr>
              <a:t>это</a:t>
            </a:r>
            <a:r>
              <a:rPr lang="ru-RU" sz="3200" dirty="0" smtClean="0">
                <a:solidFill>
                  <a:srgbClr val="C00000"/>
                </a:solidFill>
              </a:rPr>
              <a:t> широко распространенное образное выражение, метко определяющее какое-либо жизненное явление.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Загадка</a:t>
            </a:r>
            <a:r>
              <a:rPr lang="ru-RU" sz="3200" dirty="0" smtClean="0">
                <a:solidFill>
                  <a:srgbClr val="C00000"/>
                </a:solidFill>
              </a:rPr>
              <a:t> – </a:t>
            </a:r>
            <a:r>
              <a:rPr lang="ru-RU" sz="3200" b="1" dirty="0" smtClean="0">
                <a:solidFill>
                  <a:srgbClr val="C00000"/>
                </a:solidFill>
              </a:rPr>
              <a:t>это</a:t>
            </a:r>
            <a:r>
              <a:rPr lang="ru-RU" sz="3200" dirty="0" smtClean="0">
                <a:solidFill>
                  <a:srgbClr val="C00000"/>
                </a:solidFill>
              </a:rPr>
              <a:t> замысловатое, иносказательное описание чего-либо, как правило, представленное в форме вопроса и предполагающее ответ (отгадку)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1863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093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3928" y="332657"/>
            <a:ext cx="4356472" cy="57935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Эзо́п</a:t>
            </a:r>
            <a:r>
              <a:rPr lang="ru-RU" dirty="0" smtClean="0">
                <a:solidFill>
                  <a:srgbClr val="C00000"/>
                </a:solidFill>
              </a:rPr>
              <a:t> (</a:t>
            </a:r>
            <a:r>
              <a:rPr lang="ru-RU" dirty="0" err="1" smtClean="0">
                <a:solidFill>
                  <a:srgbClr val="C00000"/>
                </a:solidFill>
              </a:rPr>
              <a:t>др.-греч</a:t>
            </a:r>
            <a:r>
              <a:rPr lang="ru-RU" dirty="0" smtClean="0">
                <a:solidFill>
                  <a:srgbClr val="C00000"/>
                </a:solidFill>
              </a:rPr>
              <a:t>. </a:t>
            </a:r>
            <a:r>
              <a:rPr lang="ru-RU" dirty="0" err="1" smtClean="0">
                <a:solidFill>
                  <a:srgbClr val="C00000"/>
                </a:solidFill>
              </a:rPr>
              <a:t>Αἴσωπος</a:t>
            </a:r>
            <a:r>
              <a:rPr lang="ru-RU" dirty="0" smtClean="0">
                <a:solidFill>
                  <a:srgbClr val="C00000"/>
                </a:solidFill>
              </a:rPr>
              <a:t>) — легендарный древнегреческий поэт-баснописец. Предположительно жил около 600 г. до н. э. Оригинальные стихи Эзопа не сохранились. Древнейшие «басни Эзопа» дошли до нас в позднейших поэтических переработках — (латинской) </a:t>
            </a:r>
            <a:r>
              <a:rPr lang="ru-RU" dirty="0" smtClean="0">
                <a:solidFill>
                  <a:srgbClr val="C00000"/>
                </a:solidFill>
                <a:hlinkClick r:id="rId2" tooltip="Федр"/>
              </a:rPr>
              <a:t>Федра</a:t>
            </a:r>
            <a:r>
              <a:rPr lang="ru-RU" dirty="0" smtClean="0">
                <a:solidFill>
                  <a:srgbClr val="C00000"/>
                </a:solidFill>
              </a:rPr>
              <a:t> (I в.), (греческой) </a:t>
            </a:r>
            <a:r>
              <a:rPr lang="ru-RU" dirty="0" err="1" smtClean="0">
                <a:solidFill>
                  <a:srgbClr val="C00000"/>
                </a:solidFill>
                <a:hlinkClick r:id="rId3" tooltip="Бабрий"/>
              </a:rPr>
              <a:t>Бабрия</a:t>
            </a:r>
            <a:r>
              <a:rPr lang="ru-RU" dirty="0" smtClean="0">
                <a:solidFill>
                  <a:srgbClr val="C00000"/>
                </a:solidFill>
              </a:rPr>
              <a:t> (II в.) и (латинской) </a:t>
            </a:r>
            <a:r>
              <a:rPr lang="ru-RU" dirty="0" err="1" smtClean="0">
                <a:solidFill>
                  <a:srgbClr val="C00000"/>
                </a:solidFill>
                <a:hlinkClick r:id="rId4" tooltip="Авиан"/>
              </a:rPr>
              <a:t>Авиана</a:t>
            </a:r>
            <a:r>
              <a:rPr lang="ru-RU" dirty="0" smtClean="0">
                <a:solidFill>
                  <a:srgbClr val="C00000"/>
                </a:solidFill>
              </a:rPr>
              <a:t> (начало V в.).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186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ОЛЕГ\Desktop\203px-Velázquez_-_Esopo_(Museo_del_Prado,_1639-4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0092"/>
            <a:ext cx="3168352" cy="6227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93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Фразеологизм</a:t>
            </a:r>
            <a:r>
              <a:rPr lang="ru-RU" sz="4000" dirty="0" smtClean="0">
                <a:solidFill>
                  <a:srgbClr val="C00000"/>
                </a:solidFill>
              </a:rPr>
              <a:t> (идиома) — свойственное определённому языку устойчивое словосочетание, смысл которого не определяется значением отдельно взятых слов, входящих в его состав. Часто грамматическое значение идиом не отвечает нормам современного языка, а является грамматическими архаизмами.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361</TotalTime>
  <Words>93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Праздник русского языка «О русском языке шутя и серьезно» </vt:lpstr>
      <vt:lpstr>«Язык есть исповедь народа, В нём слышится его природа, Его душа и быт родной...» Петр Андреевич Вяземский  (русский поэт, литературный критик, переводчик, публицист, мемуарист, историк,государственный деятель)</vt:lpstr>
      <vt:lpstr>Карта языков мира</vt:lpstr>
      <vt:lpstr>Карта исчезнувших языков мира</vt:lpstr>
      <vt:lpstr>  Карта языков России </vt:lpstr>
      <vt:lpstr>«Русский народ создал русский язык яркий, как радуга после весеннего ливня, меткий, как стрелы, певучий и богатый, задушевный, как песня над колыбелью... Что такое Родина? Это весь народ.                         Это его культура, его язык».                          (Алексей Николаевич Толстой)                            (Писатель и общественный деятель)</vt:lpstr>
      <vt:lpstr> </vt:lpstr>
      <vt:lpstr> </vt:lpstr>
      <vt:lpstr>Слайд 9</vt:lpstr>
      <vt:lpstr>Слайд 10</vt:lpstr>
      <vt:lpstr>Фонвизин Денис Иванович (1745–1792) – драматург, публицист, переводчик.Родился 3(14) апреля 1745 в Москве. Происходил из старинного дворянского рода (ливонский рыцарь фон Визин был взят в плен при Иоанне IV, затем стал служить русскому царю).  Русский литератор екатерининской эпохи, лингвист, создатель русской бытовой комедии; статский советник. Секретарь главы русской дипломатии Н. И. Панина.  </vt:lpstr>
      <vt:lpstr>"Берегите наш язык, наш прекрасный русский язык, этот клад, это достояние, переданное нам нашими предшественниками", я понимаю, что наш русский язык-могуч, велик, он создавался и совершенствовался веками, поэтому нужно любить и беречь его, то есть учить грамматику, правильно использовать, ценить его, как свою родину, ведь наш язык- это наше богатство и достояние.»                                                                     И.С. Тургенев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ОЛЕГ</cp:lastModifiedBy>
  <cp:revision>50</cp:revision>
  <dcterms:created xsi:type="dcterms:W3CDTF">2013-11-29T07:48:10Z</dcterms:created>
  <dcterms:modified xsi:type="dcterms:W3CDTF">2021-10-10T17:42:06Z</dcterms:modified>
</cp:coreProperties>
</file>